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a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Janiwa.16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Jupa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Aru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Tata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/>
              <a:t>Diosajj Moisesaruw jawsäna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Moisesax Diosan arup istʼäna ukhaxa, ¿kunsa uñjäna?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suma uva uva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qinaya ukat qhixu qhixu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nina nakhantayaña ch’uqi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jaljata quta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nina nakhantayaña ch’uqi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Gedeonampi ukat 300 jaqinakapampi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lang="a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Aru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/>
              <a:t>Tatitun angelapajj Gedeonar uñstkäna ukhajja, akham sänwa: “Tatitojj jumampïskiwa, wali chʼamani nuwasiri”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 liytʼañataki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Tatitun angelapajj Gedeonar uñstasaw akham säna: “Diosajj jumampïskiwa, wali chʼamani nuwasiri” sasa. Diosajj chʼiyar ñikʼutampi, ñikʼut lipʼichimpiw jupar taqe chuyma chuym churäna.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jawsanitap confiyäna ukhajja, Baal diosarusa, israelitanakajj yupaychapkäna uka altarusa tʼunjänwa.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Gedeonarojj madianitanakar atipjañatakejj nuwasirinak ajlltʼam sasaw säna. Diosan ewjjtʼaparjamajja, 300 chachanakakiw ajllitäpjjäna.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jupanakar nuwantañatakejj mä suma amtaw churäna. Diosajj trompetanakampi, chʼusa jarrunakampi antorchanakampi uchatäñapatakiw jaytäna.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Arumanakax Gedeonampi 300 jaqinakapampix Diosan amtap phuqapxäna. Jupanakajj madianitanak contra chʼajjwäwin atipjapjjäna.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Gedeonampi 300 soldadonakapampejja, Diosan kamachinakapar istʼasaw walja madianitanakar nuwasiñ atipjäna.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Jakäwijan atiptʼañatakejj imantatäki ukajj Diosar istʼañawa.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Jupaw Taqe Chʼamani Diosajja, 300 jaqenakampikiw walja uñisirinakar atipjaspa.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¿Kawkïris Gedeonampi ukat 300 soldadonakapampejj enemigopar atipjañatakejj jan apnaqatäkänti?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jarrunaka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antorchanaka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trompetanak phust’apxi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espadanaka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Tatitux jupar uñtir sarxatap uñjasaxa, Diosax jupar jawsäna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quqa manqhat, .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—¡Moisesa!, ¡Moisesa! Ukat Moisesax sänwa: “Akanktwa” sasa.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 qillqata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lang="a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Aru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/>
              <a:t>Tatitun angelapajj Gedeonar uñstkäna ukhajja, akham sänwa: “Tatitojj jumampïskiwa, wali chʼamani nuwasiri”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 liytʼasiñapawa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/>
              <a:t>Sansón, mä Ch’aman Ch’axwiri.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 warmejj mä yoqall wawa ususisaw Sansón sutimp uchäna. Jupasti jiltaskäna, Tatitux jupar bendicirakïnwa.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Israelitanakan pʼeqtʼirinakap taypinjja, Sansón sat mä pʼeqtʼiriw utjäna. Jupajj naskäna ukhatpach Diosat yaqhachatäñapänwa.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Sansonax wali chʼamani nuwasirïnwa. Sansonan utjatapatxa, filisteonaka ukat yaqha markanakas jupanakar tʼaqhisiyapkäna ukanakax janiw israelitanakar tʼaqhisiyañjamäkänti</a:t>
            </a:r>
            <a:r xmlns:a="http://schemas.openxmlformats.org/drawingml/2006/main">
              <a:rPr lang="a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walja.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Ch’amapax ñik’utapat jutäna. Ukampis, sallqjatäsaw ñikʼutap khuchhuratäjjäna. Ukatwa, chʼamap aptʼasiwayjjäna.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Sansonarux katuntataw uñjasïna, uñisirinakax larusipxarakïnwa. Jachʼa jachʼa tukutapat sallqjatätapat arrepentisïna.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Sansonax qhip qhipa wasitat chʼamañchtʼañapatakiw Diosar mayisïna. Diosajj mayisitaparuw istʼäna ukat qhepatjja chʼam churarakïna.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Sansonax Diosan mä jach’a khuyapayasiñapa ukat jawsatapa.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Ukampis, jachʼa jachʼa tukutapatjja,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taqi ukanak chhaqhayatayna.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munat wawanakapäpxaraktanwa, jupanakax Diosan khuyapayasiñapsa ukat misiónap katuqapxta.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Ukhamasti, Diosan Arup nayraqatan altʼat chuymanïñasawa.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wali jachʼa ukat cheqpach mayisitanakasarojj istʼiwa, istʼarakistuwa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 Ukaxa mä juk’a pachanakwa lurasi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Jupa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Aru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Tata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Tunka Jan walt’awinaka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¿Kawkitsa Sansonan chʼamapajj jutäna?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ñik’uta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amparampi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ñik’uta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 warmejj mä yoqall wawa ususisaw Sansón sutimp uchäna. Jupasti jiltaskäna, Tatitux jupar bendicirakïnwa.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/>
              <a:t>Ruth, Mä Noble Character Warmi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Markamax nayan markajäniwa, Diosamasti Diosaxäniwa.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kullaka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Judio warmïnwa, Noemí chachajj pä yoqallïnwa, jupanakajj jan judiöpkis ukanakamp casarasipjjäna. Ukampisa, pä yuqanakapaw jiwarapxäna. Ukhamasti, pä viuda phuchhapampiw qhiparxäna.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Noemí kullakajj Judá markankir utapar kuttʼañwa amtäna. Ukat pä phuchhanakaparux utar kutt’apxam sasaw säna. Ukampis, payïr phuchhapax janiw markapar kutt’känti, jan ukasti suegrapar arktasaw Judá markan jakasïna.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Rutax Noemí warmimp jakasiñatakix uka jiltʼir granonak apthapiñapänwa, kunattix janiw mä chachan utap apnaqañatak utjkänti.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Jupajj Boaz chachan mä yapupanwa jiltʼir granonak apthapisïna. Booz chachajj wali aytat warmïkaspas ukhamwa amuyasïna, ukatwa Rut warmimpi casarasïna.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Booz chachajj Rut kullakaru Noemí chachar familiarjamaw katoqäna, wali kusisitaw jakasïna. Jutïrinjja, David reyimpi Jesusampejj Booz ukat Rut chachan familiapat jutapjjänwa.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Rutajj jan judiöpjjänwa. Jupax suma chuyman warminïnwa, suegraparus sum luqtarakïna.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Ukhamasti, jupax bendicitänwa.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Jaqi masinakasar yanapt’añasarakiwa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Diosar yupaychapxam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suma chuymampi, taqi chuymampi.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egipcionakax nayan Tatitütax yatipxaniwa, kunapachatix Egipto markar amparax luqxatasin israelitanakar uka markat irpsuwaykä ukhaxa.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 liytʼasiñapawa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janiw anqankir uñnaqap uñchʼukkiti, jan ukasti chuymaruw uñchʼukiski.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¿Kunatsa Noemí warmijj Moab markat Judá markar kuttʼjjäna?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jupax usutänwa..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chachapax jiwxataynawa..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pä yuqanakapax jiwapxi..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jupax familiapampiw uñt’asiñ munäna..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kunatix pä yuqanakapax jiwapxi..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Markamax nayan markajäniwa, Diosamasti Diosaxäniwa.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kullaka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Ana warmin mayisïwipa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Samuel waynasti jach'a jach'a tukuskakïnwa, Tatitun munañapampi, jaqinakan munañapampi.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 ukat 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Anax janiw mä yuqall wawanïkänti. Ukhamasti, wali llakitaw Diosar mayisïna. “Ay, Dios Awki, jumatix mä yuqall wawa churistamxa, juma laykux taqi jakañapkamaw churä”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mayisitapat amtasisajj Samuel sat mä yoqaw Anar churäna.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Anax wawaparuw templon Diosar yupaychañapatak churäna, kunjamtï nayrax mayiskäna ukhama.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Samuelojj Diosar yupaychasaw templon jakasïna. Jupajj jaqenakat Diosat walja khuyapayasiñanak katoqäna.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Jiskʼa Samuelojj wali sum jilsuwayjjäna, ukhamatwa mä waynäjjäna. Ukat qhepatjja, Diosan arup istʼir profetaruw tukjjäna.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Egipto markankir Faraonaruw Diosan kamachip yatiyäna. ”Tatitojj akham siwa: Markajar antutapjjam, nayar yupaychapjjañapataki.”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Diosax Ana warmin taqi mayitaparuw istʼäna, jupat amtasïna ukat taqe chuymaw istʼäna.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Diosajj taqe oracionanakasar istʼaskistu.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Ukatwa Diosar mayisiñasa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wali amuyumpi ukat chiqaparu.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mayisitajar istʼasajj taqe chuymaw istʼäna.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lang="a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Yant'a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¿Kunatsa Anajj wali llakit uñjasïna?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puraka usu utjatapata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qullqini utjatapata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yuqall wawanïtapata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jupax jan wali uñnaqt’anïnwa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jan yuqall wawanïtapata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Samuel waynasti jach'a jach'a tukuskakïnwa, Tatitun munañapampi, jaqinakan munañapampi.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 ukat 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Saúl reyi, Israel markan Nayrïr Reyipa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Tatitusti sarakïnwa: —Jupanakar ist'apxam, mä rey churapxam —sasa. Ukat Samuelux israelitanakar säna: —Taqinipuniw markapar kutt'apxam —sasa.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“¡Mä reyiw munasispa!” Israel markankirinakax Samuelur jupanakat mä rey churañ mayipxäna.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“Kunjämtix mayipki ukhamarjamaw mä rey churä” sasaw Diosax Samuelur 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Diosaw Saularux Samuelur khitäna. Diosajj Samuelur pʼeqepar aceite warjjatañapatakiw jaytäna, ukhamat Israel markan reyipäñapataki.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“Akax jiwasan p’iqinchirisawa, Saúl.” Samuelux israelitanakaruw yatiyäna, Diosax Saularux Israel markan p’iqinchirïñapatakiw utt’ayäna.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"Janiw kunatsa! ¿Khitis Diosajja? Nayax diosätwa“ Faraonax wali ch’amampiw jan iyaw 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Qalltanjja, Diosan munañap taqe chuyma istʼasaw Saulajj israelitanakar sum irpäna. Ukampisa, jachʼa jachʼa tukutapa ukat jachʼa jachʼa tukutapatwa Diosan munañap aljantir mä jan wali reyir tuküna.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Qalltanjja, Saulajj altʼat chuymanïnwa.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reyit uttʼayaskäna uka qhepatjja,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janiw Diosan munañap istʼjjänti.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Jupajj jachʼa jachʼa tukuri ukat qollqe munañan jaqëjjänwa.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Awkimax jachʼar aptätam ukhaxa, sapüruw altʼat chuymanïñama.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altʼat chuymaninakaruw munasi,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jachʼa jachʼa tukurinakarux janiw sañ munkiti.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¿Kunsa israelitanakajj Samuelur mayipjjäna?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manq’añanaka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Diosan Arupa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rey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Tatitusti sarakïnwa: —Jupanakar ist'apxam, mä rey churapxam —sasa. Ukat Samuelux israelitanakar säna: —Taqinipuniw markapar kutt'apxam —sasa.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/>
              <a:t>Wayna, David Khitis Goliatar jiwayatayna</a:t>
            </a:r>
            <a:r xmlns:a="http://schemas.openxmlformats.org/drawingml/2006/main">
              <a:rPr lang="ay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Davitax filisteorux sänwa: —Jumasti espadampi, lanzampi, lanzampi, nayampi nuwasir jutta, ucampis nayasti taqi ch'aman Tatitun sutipxaruw jutta, Israelan ejercitopan Diosapa, jupar jan yäqasa —sasa.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Filisteanakan campamentopanjja, Goliat sat jachʼa soldadow utjäna. Jupajj nuwasiñ qalltasaw Diosan sutip jiskʼachäna.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Janiw khitis jupar ajjsarañat nuwasiñ ajjsarkänti.</a:t>
            </a:r>
          </a:p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Uka tiemponjja, Davidajj Saúl reyirojj akham sänwa: “Nayaw jupamp nuwasir sarä” sasa.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‘Diosajj nayampïspa ukhajja, jupar atipjarakiristwa’ sasa.</a:t>
            </a:r>
          </a:p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Davidax phisqa suma qalanakampiw Goliat jakʼachasïna.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Diosaruw mayisïna. “Tatay, jichhat uksarojj kunsa luräta uk yatiyita”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Davidajj Goliat chacharuw säna, jupajj espadampi, lanzampiw nuwasir jutäna. “¡Tatitu Diosan sutipjjaruw jumamp nuwasta!”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Davidajj mä qala jaquqasajj Goliat chacharuw pʼeqepar jawqʼjäna.</a:t>
            </a:r>
          </a:p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Davidajj Diosan yanaptʼapampiw uka nuwasïwin atipjäna.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 soldadonakajj wal ajjsarapjjäna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jach’a Goliat jaqit uñt’atawa. Jupanakajj jupar ajjsarapjjänwa.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Davitax Diosan jarkʼaqasiñap iyawsirïnwa, jan axsarasaw jupa contra nuwasïna ukat atipjarakïna.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Diosax sapa kutiw jarkʼaqistaspa sasaw iyawsañasa. Diosajj kuna jan walinakansa jarkʼaqistaniwa sasin creyiñampiw jan ajjsarirïsna.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Diosar iyawsañat jutki uka jan axsartʼañax kuna axsarañas atipjaspawa.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Jupa layku nuwasirinakarojj atipjañ churi.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¿Kunsa Davitajj Goliat chachar jaqontäna?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escudo ukaxa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qala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Davitax filisteorux sänwa: —Jumasti espadampi, lanzampi, lanzampi, nayampi nuwasir jutta, ucampis nayasti taqi ch'aman Tatitun sutipxaruw jutta, Israelan ejercitopan Diosapa, jupar jan yäqasa —sasa.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Diosajj Egipto markpacharuw tunka jan waltʼäwinak apantäna. Egipto markankirinakasa Faraonasa khitis cheqpach Diosajja uk yatipjjewa.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“Moisesa, jichhajj Egipto markat taqpach israelitanakamampi mistum” sasa. Faraonax janiw kuns lurkänti, jan ukasti antutxapxänwa.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Faraonajj Diosar jan istʼasajj jupat sipansa jukʼamp chʼamanïkaspas ukhamwa amuyäna.</a:t>
            </a:r>
            <a:r xmlns:a="http://schemas.openxmlformats.org/drawingml/2006/main">
              <a:rPr lang="a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Ukhamasti, jachʼa jan waltʼäwinakanwa uñjasiñapäna.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Taqe Chʼamanikiwa, janiw jiwasakiti sasaw arsuñasa.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Tatitux jupar uñtir sarxatap uñjasaxa, Diosax jupar jawsäna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quqa manqhat, .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—¡Moisesa!, ¡Moisesa! Ukat Moisesax sänwa: “Akanktwa” sasa.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 qillqata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Diosax mayj mayjawa idolonakaru jan ukax yaqha kʼari diosanakaru.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jakaskiwa, chʼamapampiw irnaqtʼaski.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¿Qhawqha jan waltʼäwinaksa Diosajj Egipto markar aynachtʼayäna?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phisqa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paqallqu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payani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tunka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egipcionakax nayan Tatitütax yatipxaniwa, kunapachatix Egipto markar amparax luqxatasin israelitanakar uka markat irpsuwaykä ukhaxa.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 liytʼasiñapawa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 18. 18. Ukaxa mä juk’a pachanakwa lurasi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Mä Pilar Qhixu qhixu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4400"/>
              <a:t>ukat Mä Pilar de Fuego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Urunxa, Tatitux mä qinaya pilarampiw jupanakar nayraqatar saräna, thakhinjam irpañataki, arumasti mä nina pilarampiw jupanakar qhant'ayäna, ukhamat urusa, arumasa sarnaqapxañapataki.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 liytʼañataki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markankirinakajj 430 maranakaw Egipto markan jakasipjjäna. Jupanakajj 430 mara tukuyarojj arsut oraqer kuttʼapjjatapatwa Egipto markat sarjjapjjäna.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“¿Kunjamatsa chiqa thaknam purisna?”, “¿Thakin jan wali jaqinakamp jikissna ukhaxa, ¿kamachasmasa?” Jupanakajj wal llakisipjjäna.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tiemponjja, Diosajj jupanakar irpaskatap uñachtʼayäna. Ukajj qinaya pilarapänwa.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Arumanakax nina pilararuw tuküna. Ukhamatwa Diosax arumasa uruy jupanakar irpäna.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“¡Janiw ajjsarapkti, Diosajj nanakampïskiwa!” Israel markankirinakax Diosaruw yuspärapxäna, jupax qinaya pilarampi, nina pilarampiw irpäna.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urojja, Moisesajj mä egipcio mä israelita jawqʼjaskir uñjäna ukhajja, colerasisaw markapar saytʼasïna ukat uka egipcioruw jiwayäna.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lang="a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yatiyachawi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walja israelitanakax jan wali wasar pampar makhatapxäna ukhaxa, Diosax qinaya pilarampi ukat nina pilarampiw irpäna ukat jarkʼaqarakïna sasaw uñachtʼayäna.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Jichhasti, Diosajj nayampïquiwa, arjjatarakituwa. Diosar yuspagarañäni.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jiwasampïskapuniwa.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arumasa uruy jarkʼaqarakistuwa.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Israelitanakajj Egipto markat sarjjapjjäna ukhajja, ¿kunampis Diosajj jupanakar irpäna?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qinaya pilarampi, nina pilarampi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jamach’i ukat challwa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intimpi phaxsimpi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allqamari ukat pusi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qinaya pilarampi, nina pilarampi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Urunxa, Tatitux mä qinaya pilarampiw jupanakar nayraqatar saräna, thakhinjam irpañataki, arumasti mä nina pilarampiw jupanakar qhant'ayäna, ukhamat urusa, arumasa sarnaqapxañapataki.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 liytʼañataki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Israelitanakajj tʼaqa tʼaqa qota taypin waña oraqen sarasipkäna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Ukatsti Moisesax lamar quta patxaruw amparap luqxatäna, uka arumasti Tatitux inti jalsu tuqit wali jach'a thayampiw qutar kutt'ayäna, waña uraqiruw tukuyäna. Umanakajj jaljtatäjjänwa,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21.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Moisesampi israelitanakampi Canaán markar sarañ thakinjja, Wila Lamar qotampiw jikisipjjäna.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Egipcio chachajj israelitanakar wasitat katjañatakiw arknaqäna.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Ukatxa, ¡mä muspharkañaw pasäna! Diosajj Wila Lamar qota tʼaqa tʼaqaruw jaytäna ukat israelitanakajj waña oraqenwa pasapjjarakïna.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soldadonakax jupanakarux arknaqapxäna, ukampis qutax wasitat kutt’awayxäna, taqpach egipcio soldadonakax qutaruw umamp phuqhantat uñjasipxäna. Jupanakatjja janiw maynis qhespiskänti.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 istʼasajja, Moisesajj ajjsarasaw Egipto palaciot jaltjjäna, ukatsti Madián wasaran jakiriw sarjjäna.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¡Diosar qhespiyatapat yuspärapjjta! Taqi israelitanakaw wali kusisita qʼuchunak qʼuchupxäna.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Diosaw israelitanakar jan waltʼäwinakat qhespiyäna.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¡Jucha layku jiwañajatakis jan waltʼäwin uñjasiraktwa, ukampis ¡Diosajj Jesusaruw qhespiyañapatak khitanïna!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¡Diosax wiñay jiwañat qhispiyawayitu!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¡Ay Dios Awki, walpun yuspärta!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¿Diosajj ukhamäpachati?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jiwasan qhespiyirisawa, jupajj mä suma thakinwa markapar qhespiyi.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¿Kunjamsa israelitanakajj Wila Lamar qota pasapjjpachäna?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mä jachʼa barcow jupanakar khitäna.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Diosax quta uma patxaruw sarnaqapxpan.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Diosax Wila Qutaruw jaljatayna, ukat sarnaqapxañapatakiw jaytawayi</a:t>
            </a:r>
          </a:p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waña uraqi.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Diosax quta patxaruw t'ijtapxañapatak jaytawayi.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Diosax Wila Qutaruw jaljatayna, ukat sarnaqapxañapatakiw jaytawayi</a:t>
            </a:r>
          </a:p>
          <a:p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waña uraqi.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Ukatsti Moisesax lamar quta patxaruw amparap luqxatäna, uka arumasti Tatitux inti jalsu tuqit wali jach'a thayampiw qutar kutt'ayäna, waña uraqiruw tukuyäna. Umanakajj jaljtatäjjänwa,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21.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/>
              <a:t>Dios khititix Aycha aynacht’ayawayki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"Israelitanakan arnaqasitanakap ist'twa. Jupanakar sapxam: ‘Ch'amakt'arux aycha manq'apxäta, alwax t'ant'ampi phuqt'atäpxätawa. Ukatsti yatipxätawa naya Tatitu Diosamaxa' sasa". ".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Israelitanakajj janiw kuna manqʼas wasaran utjapkänti. Ukatsti Moisesaru ukat Dios contraw arnaqasipxäna.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Ucat Tatitojj Moisesar säna. “Alajjpachat manqʼa apaqäma jumataki.”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Alwajja, wasar pampanjja, thaya ukham jiskʼa chʼaphinakaw uñstäna.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40 maraw awatirit jakasïna ukat qhiparux 80 maranïxänwa.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Jayp'urux codorniz ukanakax jupanakxar jutasinx qunt'asisinx campamento ukar ch'amakt'ayapxäna. Jupanakasti tantacht’asipxäna, manq’a phayt’apxäna, manq’apxarakïna. Janiw wasaransa manq'at jiwapkänti.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“¡Yuspära Diosa!” Moisesasa israelitanakarusa Diosan taqe chʼamani chʼamap uñjasajj wal muspharapjjäna.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sapa uruw markapar manqʼañanak churäna, muspharkañ thakimpi ukat taqe chʼamani chʼamapampiw wasaransa jan jikjjatapkäna uka cheqansa churäna.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taqe chuymaw suma thakipampejj kunatï wakiski ukanak churistani sasaw amuyastanjja.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¿Diosajj ukhamäpachati?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Jupajj wali suma Diosawa, kunatï wakiski ukanak nayratpach yati ukat muspharkañ thakipsa churarakistu.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¿Kunsa Diosajj manqʼat awtjata markapar churäna?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ukat Codorniz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T’ant’a ukat Leche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Aychampi Umampi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Arroz ukat Sopa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Manna ukat Codorniz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"Israelitanakan arnaqasitanakap ist'twa. Jupanakar sapxam: ‘Ch'amakt'arux aycha manq'apxäta, alwax t'ant'ampi phuqt'atäpxätawa. Ukatsti yatipxätawa naya Tatitu Diosamaxa' sasa". ".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/>
              <a:t>Tunka Mandamientonaka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pusi tunka uru, pusi tunka arumaw Tatitunamp chika jan manq'at qhiparäna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t’ant’a jan ukaxa uma umaña. Uka tablanakansti arust'äwin arunakwa qillqäna, Tunka Mandamientonaka.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 qillqatanxa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markankirinakax Horeb qulluruw puripxäna(Sinaí qullu). Tatitu Diosan jach'a kankañapasti Mont Sinaí (Horeb qullun) phuqhantatänwa.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Moisesar akham sänwa: “Qullu patjjar nayar makhatam” sasa. Moisesajj Diosan qolluparuw makatäna.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urojja, Diosajj nina nakhaskir chʼojjña taypin jawsasaw jupar säna. “Faraonan ukar khitäma, markajar israelitanakar Egipto markat qhispiyañataki.”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Tatitu Diosax Horeb qullun jikisïna.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Diosaw Moisesar qalat lurat tablanak churäna. Diosajj uka toqetwa leyinaka ukat mandamientonak qellqäna, ukhamat israelitanakajj phoqapjjañapataki-Tunka Mandamientonaka.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“Yuspära Tatay, kamachinak churatamata.”</a:t>
            </a:r>
          </a:p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akham sasaw amuyäna: “Nayaw aka wali aski Tunka Mandamientonak qhispiyä, yaticharakï” sasa.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Tunka Mandamientonakajja, Diosajj jakañasatak churkistu uka wali valorani kamachinakawa.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Diosan leyinakap istʼañäni ukhajja, Diosajj jakäwisampi kusisitäniwa.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Diosaw leyinaka ukat Tunka Mandamientonak churistu.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uka leyinakasa, mandamientonak toqew Jupar uñtʼayistu.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¿Kawkhansa Diosajj Tunka Mandamientonak qellqäna?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Madera tabla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Laq’a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Papel ukaxa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Qala tabla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Qala tabla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pusi tunka uru, pusi tunka arumaw Tatitunamp chika jan manq'at qhiparäna</a:t>
            </a: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t’ant’a jan ukaxa uma umaña. Uka tablanakansti arust'äwin arunakwa qillqäna, Tunka Mandamientonaka.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 qillqatanxa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Quri Wawa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Kuntï jupanakar katuyapkäna uk aptʼasisaw uka uñnaqtʼan mä idolor tukuyäna</a:t>
            </a:r>
          </a:p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mä vaca qallu, mä herramientampi moda. Ukatsti sapxarakïnwa: “Israel, aka diosanakamaw Egipto markat irpsuwaytam” sasa.</a:t>
            </a:r>
          </a:p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Moisesax Qullut jan ukham jaya saraqankäna ukhaxa, jan waliw jikxatasipxäna. “Moisesan lantix diosasan irpañapawa.”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Moisesax Egiptoruw kutt’anïna markapar qhispiyañataki israelitanakax Diosan churkäna uka thujru apt’ata.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Ukatwa, mä quri vaca qallu lurapxäna ukat diosaparjam yupaychapxäna jupanakar irpañapataki.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Mandamientonak aptʼasit saraqanir Moisesajj wal colerasïna.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jupanak contraw wal colerasïna. “Nayaw jupanakar tʼunjä. Ukatsti mä jachʼa markar tukuyäma”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Moisesax Diosaruw taqi chuyma perdonañapatak mayisïna. Diosajj Moisesan mayisitap istʼasaw jupanakar perdonäna.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lang="a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Yatiyachawi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Kuntï Diosajj jukʼamp uñiski ukajja, Jupat sipansa yaqha diosanakar yupaychañawa.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Janiw kuna idolos jumatakix kuns lurkätati.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Kunas paschini, janiw jupanakar altʼasisin yupaychañamäkiti.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rgbClr val="FF0000"/>
                </a:solidFill>
              </a:rPr>
              <a:t>Tata?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Jupat sipansa idolonakar yupaychañaw jukʼamp uñisi.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¿Kuna idolorus israelitanakajj juchanak lurapjjatapat lurapjjäna?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Allqamari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 Wawa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Qullqit lurat Wawa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Allqamari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Quri Wawa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Kuntï jupanakar katuyapkäna uk aptʼasisaw uka uñnaqtʼan mä idolor tukuyäna</a:t>
            </a:r>
          </a:p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mä vaca qallu, mä herramientampi moda. Ukatsti sapxarakïnwa: “Israel, aka diosanakamaw Egipto markat irpsuwaytam” sasa.</a:t>
            </a:r>
          </a:p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Diosan Utapa (Tabernáculo) wasar pampan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Tabernáculo, Testigo Carpa, utt'ayatäkän uka uruxa, qinayax ch'amakt'ayäna. Jayp'ut alwakamaw tabernáculo patxankir qinayax ninar uñtatäna.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Jakhunaka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Diosajj 80 maranïkäna ukhaw Moisesarojj israelitanakan pʼeqtʼiripjam jawsäna.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amtapajj jiwasat sipansa mayjawa, ukampis amtapajj jan juchanipuniwa.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amtapajj jan pantjasirïtap creyiñasawa ukat Jupat atinisiñasawa.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Diosax Moisesarux Tabernáculo-Diosan Utap tukuyam sasaw 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Tabernáculot taqe kunwa yatiyäna, kunjam uñnaqanïnsa ukat taqe kunanakatï ukatakix wakichtʼatäñapäkäna ukanaksa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Tabernáculon Diosar yupaychapki ukhajj kunjamsa sapa yatichäwinak apnaqapjjaspa uk Diosajj yatiyarakïnwa.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Moisesampi israelitanakampix Tabernáculo-Diosan Utapa- Diosan yatichäwiparjamaw lurapxäna.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Tabernáculox sayt'ayatäkän uka urusti, Diosan jach'a kankañap uñacht'ayir qinayax ch'amakt'ayäna. Uka tabernáculojj Diosajj israelitanakampïtap uñachtʼayäna.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Diosax israelitanakarux tabernáculo-Diosan utap lurañapatak jaytawayi, ukat tabernáculo markapjam jakapxañapatakiw jaytawayi.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Amuyunakasansa jakäwisansa Diosampiw jakañasa.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rgbClr val="FF0000"/>
                </a:solidFill>
              </a:rPr>
              <a:t>Tata?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Diosax jiwasamp chikaw jakasi, jiwasamp chikaw sarnaqaraki, irparakistu, jiwasampiw parlarakistu.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¿Kunsa Diosajj israelitanakar lurañapatak jaytäna?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 Wawa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kamachinaka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 ukana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Tabernáculo-Diosan Utapa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Tabernáculo-Diosan Utapa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bg1">
                    <a:lumMod val="50000"/>
                  </a:schemeClr>
                </a:solidFill>
              </a:rPr>
              <a:t>Tabernáculo, Testigo Carpa, utt'ayatäkän uka uruxa, qinayax ch'amakt'ayäna. Jayp'ut alwakamaw tabernáculo patxankir qinayax ninar uñtatäna.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Jakhunaka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 24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Jupa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aru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Tata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400"/>
              <a:t>Jericó markajj tʼunjatäjjänwa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y" altLang="ko-KR" sz="3200"/>
              <a:t>¿Diosajj ukhamäpachati?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jan pantjasir amtanakapampiw irpistu. Diosan amtanakapanjja janiw kuna pantjasïwinakas utjkiti.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Paqallq kuti, sacerdotenakax trompeta phust'apxäna ukhaxa, Josué chachax jaqinakar akham sänwa: —Arnaqasipxam!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 sat chachajja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Israelitanakajj arsut oraqer sarañ munapjjäna. Ukampis Jericó markax mä jach’a castillo ukhamänwa, thakhi jark’antapxäna.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Josué chacharuw säna, jupajj jupanakan pʼeqtʼiripänwa, kunjamsa Jericó markar tʼunjapjjani sasaw 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Israelitanakajj Diosan ewjjtʼaparjamaw paqallq urunak Jericó perqa muytapjjäna.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Soxta uru pirqa muytasa, sapa uru mä kuti, Jericó markax janiw mä centimetros kuyntkänti.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Paqallqüri uruxa, paqallqu kutiw uka chiqar muyuntapxäna. Paqallqu kutixa wali jach’a arnaqasipxäna, pirqaxa t’unjatäna.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Israelitanakajj janiw chʼamapampejj Jericó markar tukjapkaspänti. Ukampis Diosajj jupanak layku chʼamapampiw Jericó markar tukjäna.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Israelitanakajj Diosar istʼasaw atipjawayapjje.</a:t>
            </a: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Diosar istʼasaw jakañäni.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¡Diosar yuspärañäni, atipjañataki!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3200"/>
              <a:t>Tata?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rgbClr val="C00000"/>
                </a:solidFill>
              </a:rPr>
              <a:t>Tata..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Diosajj jachʼa Chʼamapampiw markapatak atipjañatak churi.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¡Jupax Atipjañ Diosawa!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¿Kunsa Diosajj Josué chachar Jericó markar tukjañapatak mayïna?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Jericó markarux paqallq uruw qalanak jaquntapxäta.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Jericó markataki paqallq uru mayisiña.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Jericó markatakix paqallq urunak jach’añchäwinak q’ucht’apxam.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Jericó markan perqap paqallq urunak saraqataru</a:t>
            </a:r>
          </a:p>
          <a:p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qhipa uruxa wali jach’a arnaqasiñawa.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Jericó markan perqap paqallq urunak saraqataru</a:t>
            </a:r>
          </a:p>
          <a:p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qhipa uruxa wali jach’a arnaqasiñawa.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Paqallq kuti, sacerdotenakax trompeta phust'apxäna ukhaxa, Josué chachax jaqinakar akham sänwa: —Arnaqasipxam!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 sat chachajja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